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418" r:id="rId43"/>
    <p:sldId id="298" r:id="rId44"/>
    <p:sldId id="299" r:id="rId45"/>
    <p:sldId id="300" r:id="rId46"/>
    <p:sldId id="301" r:id="rId47"/>
    <p:sldId id="419" r:id="rId48"/>
    <p:sldId id="420" r:id="rId49"/>
    <p:sldId id="42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415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416" r:id="rId110"/>
    <p:sldId id="417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3" r:id="rId164"/>
    <p:sldId id="412" r:id="rId165"/>
    <p:sldId id="414" r:id="rId1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72"/>
    <p:restoredTop sz="94607"/>
  </p:normalViewPr>
  <p:slideViewPr>
    <p:cSldViewPr snapToGrid="0" snapToObjects="1">
      <p:cViewPr varScale="1">
        <p:scale>
          <a:sx n="148" d="100"/>
          <a:sy n="148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虛擬化通常都是透過在 </a:t>
            </a:r>
            <a:r>
              <a:t>Host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上安裝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，由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來管理不同虛擬主機，每個虛擬主機都需要安裝不同的作業系統。</a:t>
            </a:r>
          </a:p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提供應用程式在獨立的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中執行，這些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t> 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 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上，是透過 </a:t>
            </a:r>
            <a:r>
              <a:t>Docker Engine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來進行管理。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53247"/>
            <a:ext cx="9911818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00608"/>
            <a:ext cx="10260383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9" y="1739173"/>
            <a:ext cx="7833190" cy="42402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9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853247"/>
            <a:ext cx="11545890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D2C920-038B-334C-9E32-7E815AA42461}"/>
              </a:ext>
            </a:extLst>
          </p:cNvPr>
          <p:cNvSpPr txBox="1"/>
          <p:nvPr/>
        </p:nvSpPr>
        <p:spPr>
          <a:xfrm>
            <a:off x="1577788" y="2805953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Gitlab server</a:t>
            </a:r>
            <a:r>
              <a:rPr kumimoji="1" lang="zh-TW" altLang="en-US" dirty="0"/>
              <a:t> </a:t>
            </a:r>
            <a:r>
              <a:rPr kumimoji="1" lang="en-US" altLang="zh-TW" dirty="0"/>
              <a:t>name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555637-45A4-BC44-B1BD-C2984799FF18}"/>
              </a:ext>
            </a:extLst>
          </p:cNvPr>
          <p:cNvSpPr txBox="1"/>
          <p:nvPr/>
        </p:nvSpPr>
        <p:spPr>
          <a:xfrm>
            <a:off x="2026023" y="3636879"/>
            <a:ext cx="251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Gitlab server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url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41016C-1960-4C40-816B-C4ABCB9CC324}"/>
              </a:ext>
            </a:extLst>
          </p:cNvPr>
          <p:cNvSpPr txBox="1"/>
          <p:nvPr/>
        </p:nvSpPr>
        <p:spPr>
          <a:xfrm>
            <a:off x="2250141" y="4611376"/>
            <a:ext cx="276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Gitlab server</a:t>
            </a:r>
            <a:r>
              <a:rPr kumimoji="1" lang="zh-TW" altLang="en-US" dirty="0"/>
              <a:t> </a:t>
            </a:r>
            <a:r>
              <a:rPr kumimoji="1" lang="en-US" altLang="zh-TW" dirty="0"/>
              <a:t>authorization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092E866-BF0C-F044-BBCD-0AE60471AC2D}"/>
              </a:ext>
            </a:extLst>
          </p:cNvPr>
          <p:cNvSpPr txBox="1"/>
          <p:nvPr/>
        </p:nvSpPr>
        <p:spPr>
          <a:xfrm>
            <a:off x="4643718" y="3496235"/>
            <a:ext cx="363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Gitlab root personal access token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80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4176"/>
            <a:ext cx="8947151" cy="2612687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27728"/>
            <a:ext cx="11690466" cy="4487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A1030-D931-1744-960E-D048105F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F9A37D-879E-414C-BE98-53203DAB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33" y="1856281"/>
            <a:ext cx="7207626" cy="42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33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EAAB0A-6E33-A345-A5CF-11A3F5F3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45A08C-5359-3941-8ECD-41AE518D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4" y="2027922"/>
            <a:ext cx="7503460" cy="46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11625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111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112</a:t>
            </a:fld>
            <a:endParaRPr/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定期向gitlab檢查</a:t>
            </a:r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pic>
        <p:nvPicPr>
          <p:cNvPr id="832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85643"/>
            <a:ext cx="11107728" cy="1275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117</a:t>
            </a:fld>
            <a:endParaRPr/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118</a:t>
            </a:fld>
            <a:endParaRPr/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-itd -p 9000:9000 --restart always --name sonarqube sonarqube</a:t>
            </a:r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122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</a:p>
        </p:txBody>
      </p:sp>
      <p:sp>
        <p:nvSpPr>
          <p:cNvPr id="89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開啟</a:t>
            </a:r>
            <a:r>
              <a:t>Jenkinks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專案，設定建置</a:t>
            </a:r>
          </a:p>
        </p:txBody>
      </p:sp>
      <p:sp>
        <p:nvSpPr>
          <p:cNvPr id="8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sp>
        <p:nvSpPr>
          <p:cNvPr id="8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93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3702002"/>
            <a:ext cx="12026900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設定建立</a:t>
            </a:r>
            <a:r>
              <a:t>SonarQube runner</a:t>
            </a:r>
          </a:p>
        </p:txBody>
      </p:sp>
      <p:sp>
        <p:nvSpPr>
          <p:cNvPr id="896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622729" y="1876883"/>
            <a:ext cx="8946542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echo "sonar.projectKey=$JOB_NAME" &gt; sonar-project.properties</a:t>
            </a:r>
          </a:p>
          <a:p>
            <a:pPr>
              <a:lnSpc>
                <a:spcPct val="90000"/>
              </a:lnSpc>
            </a:pPr>
            <a:r>
              <a:t>docker run -e SONAR_HOST_URL="http://{{sonarqube_server_ip}}:9000" -e SONAR_LOGIN="admin" -e SONAR_PASSWORD=”xxxxxxxx" --rm -v "/home/demoyuw/jenkins-data/workspace/$JOB_NAME:/usr/src" sonarsource/sonar-scanner-cli</a:t>
            </a:r>
          </a:p>
        </p:txBody>
      </p:sp>
      <p:sp>
        <p:nvSpPr>
          <p:cNvPr id="89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sp>
        <p:nvSpPr>
          <p:cNvPr id="89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pic>
        <p:nvPicPr>
          <p:cNvPr id="90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344646"/>
            <a:ext cx="8947151" cy="3611746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128</a:t>
            </a:fld>
            <a:endParaRPr/>
          </a:p>
        </p:txBody>
      </p:sp>
      <p:pic>
        <p:nvPicPr>
          <p:cNvPr id="90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19" y="2052638"/>
            <a:ext cx="5844537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flask-api</a:t>
            </a:r>
          </a:p>
          <a:p>
            <a:r>
              <a:t>docker build dockerfile/flask-api --tag demoyuw/flask-api:jenkins-package</a:t>
            </a:r>
          </a:p>
          <a:p>
            <a:r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137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138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139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140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141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142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143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pic>
        <p:nvPicPr>
          <p:cNvPr id="9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clone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r>
              <a:t>sudo chmod 755 -R docker-devops/</a:t>
            </a:r>
          </a:p>
          <a:p>
            <a:r>
              <a:t>sudo ~/docker-devops/rancher/ubunu16_install_docker.sh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t>Gitlab runner</a:t>
            </a:r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docker run --rm -it -v /home/demoyuw/gitlab-runner/config:/etc/gitlab-runner --privileged --name gitlab-runner gitlab/gitlab-runner register   --non-interactive   --url http://10.128.0.11  --registration-token 9c92bTS1ApX_AWNt6MX1 --executor "docker"   --docker-image docker:latest</a:t>
            </a:r>
            <a:br/>
            <a:endParaRPr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註冊紀錄</a:t>
            </a: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 [runners.docker]</a:t>
            </a:r>
          </a:p>
          <a:p>
            <a:pPr>
              <a:lnSpc>
                <a:spcPct val="80000"/>
              </a:lnSpc>
              <a:defRPr sz="2400"/>
            </a:pPr>
            <a:r>
              <a:t>    tls_verify = false</a:t>
            </a:r>
          </a:p>
          <a:p>
            <a:pPr>
              <a:lnSpc>
                <a:spcPct val="80000"/>
              </a:lnSpc>
              <a:defRPr sz="2400"/>
            </a:pPr>
            <a:r>
              <a:t>    image = "docker:latest"</a:t>
            </a:r>
          </a:p>
          <a:p>
            <a:pPr>
              <a:lnSpc>
                <a:spcPct val="80000"/>
              </a:lnSpc>
              <a:defRPr sz="2400"/>
            </a:pPr>
            <a:r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t>    disable_entrypoint_overwrite = false</a:t>
            </a:r>
          </a:p>
          <a:p>
            <a:pPr>
              <a:lnSpc>
                <a:spcPct val="80000"/>
              </a:lnSpc>
              <a:defRPr sz="2400"/>
            </a:pPr>
            <a:r>
              <a:t>    oom_kill_disable = false</a:t>
            </a:r>
          </a:p>
          <a:p>
            <a:pPr>
              <a:lnSpc>
                <a:spcPct val="80000"/>
              </a:lnSpc>
              <a:defRPr sz="2400"/>
            </a:pPr>
            <a:r>
              <a:t>    disable_cache = false</a:t>
            </a:r>
          </a:p>
          <a:p>
            <a:pPr>
              <a:lnSpc>
                <a:spcPct val="80000"/>
              </a:lnSpc>
              <a:defRPr sz="2400"/>
            </a:pPr>
            <a:r>
              <a:t>    volumes = ["/cache", "/var/run/docker.sock:/var/run/docker.sock"]</a:t>
            </a:r>
          </a:p>
          <a:p>
            <a:pPr>
              <a:lnSpc>
                <a:spcPct val="80000"/>
              </a:lnSpc>
              <a:defRPr sz="2400"/>
            </a:pPr>
            <a:r>
              <a:t>    shm_size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執行</a:t>
            </a: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-d --name gitlab-runner --restart always -v /home/demoyuw/gitlab-runner/config:/etc/gitlab-runner -v /var/run/docker.sock:/var/run/docker.sock gitlab/gitlab-runner:latest</a:t>
            </a:r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pic>
        <p:nvPicPr>
          <p:cNvPr id="10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22611"/>
            <a:ext cx="8947151" cy="265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01" y="2052638"/>
            <a:ext cx="263057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t>export CI_JOB_ID="50" </a:t>
            </a:r>
          </a:p>
          <a:p>
            <a:pPr>
              <a:lnSpc>
                <a:spcPct val="90000"/>
              </a:lnSpc>
            </a:pPr>
            <a:r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t>export CI_REPOSITORY_URL="https://gitlab-ci-token:[masked]@example.com/gitlab-org/gitlab-foss.git" </a:t>
            </a:r>
          </a:p>
          <a:p>
            <a:pPr>
              <a:lnSpc>
                <a:spcPct val="90000"/>
              </a:lnSpc>
            </a:pPr>
            <a:r>
              <a:t>export CI_COMMIT_TAG="1.0.0" </a:t>
            </a:r>
          </a:p>
          <a:p>
            <a:pPr>
              <a:lnSpc>
                <a:spcPct val="90000"/>
              </a:lnSpc>
            </a:pPr>
            <a:r>
              <a:t>export CI_JOB_NAME="spec:other"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700212" y="2056091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CI_JOB_STAGE="test"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CI_JOB_MANUAL="true"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CI_JOB_TRIGGERED="true"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CI_JOB_TOKEN="[masked]"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CI_PIPELINE_ID="1000"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CI_PIPELINE_IID="10"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CI_PAGES_DOMAIN="gitlab.io" export CI_PAGES_URL="https://gitlab-org.gitlab.io/gitlab-foss"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CI_PROJECT_ID="34" </a:t>
            </a:r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163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164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CI/CD</a:t>
            </a:r>
          </a:p>
          <a:p>
            <a:r>
              <a:t>Docker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Docker Compute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Jenkins</a:t>
            </a:r>
          </a:p>
          <a:p>
            <a:r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Linux kernel namespace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 </a:t>
            </a:r>
            <a:r>
              <a:t>Control Groups (cgroups)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等，來達到建置獨立的環境及控制 </a:t>
            </a:r>
            <a:r>
              <a:t>CPU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Memory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、網路等資源。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支援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Kubernetes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t>Docker Swam and Apache Mesos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t>https://www.docker.com/what-container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Kubernetes</a:t>
            </a:r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Source: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/>
              <a:t>docker</a:t>
            </a:r>
            <a:r>
              <a:rPr dirty="0"/>
              <a:t>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code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堆疊</a:t>
            </a: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t>Docker Registers 將 Docker images 上傳(push)、下載(pull)到公開(ex: Docker hub)或私有的 Docker Registries (ex: Harbor) 上，與同隊成員或所有人分享。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t>公開的像 Docker Hub 提供了許多官方 release的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Ubuntu: https://hub.docker.com/_/ubuntu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CentOS: https://hub.docker.com/_/centos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Java openjdk: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Python:	https://hub.docker.com/_/python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Nginx: https://hub.docker.com/_/nginx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Windows 10 run Docker?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</a:t>
            </a:r>
            <a:r>
              <a:rPr b="1"/>
              <a:t>Windows 10 </a:t>
            </a:r>
            <a:r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~/docker-devops/rancher/ubunu16_install_docker.sh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</a:t>
            </a:r>
            <a:r>
              <a:rPr b="1" dirty="0"/>
              <a:t>v0.2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dirty="0" err="1"/>
              <a:t>image</a:t>
            </a:r>
            <a:r>
              <a:rPr dirty="0"/>
              <a:t> registry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dirty="0" err="1"/>
              <a:t>image</a:t>
            </a:r>
            <a:endParaRPr dirty="0"/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dirty="0"/>
              <a:t>FROM 10.30.1.1/images/python:3.8-alpine3.11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996124" lvl="2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運行前的前置作業。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t>CMD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不可取代</a:t>
            </a:r>
          </a:p>
          <a:p>
            <a:pPr>
              <a:lnSpc>
                <a:spcPct val="80000"/>
              </a:lnSpc>
              <a:defRPr sz="2700"/>
            </a:pPr>
            <a:r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t>docker run command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置換參數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可取代</a:t>
            </a: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ENTRYPOINT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CMD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t>Command</a:t>
            </a:r>
          </a:p>
          <a:p>
            <a:pPr marL="742950" lvl="1" indent="-285750">
              <a:defRPr sz="2800"/>
            </a:pPr>
            <a:r>
              <a:t>ENTRYPOINT [”/bin/bash”]</a:t>
            </a:r>
          </a:p>
          <a:p>
            <a:pPr marL="742950" lvl="1" indent="-285750">
              <a:defRPr sz="2800"/>
            </a:pPr>
            <a:r>
              <a:t>CMD [sh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1 ]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組合後</a:t>
            </a:r>
          </a:p>
          <a:p>
            <a:pPr marL="1143000" lvl="2" indent="-228600">
              <a:defRPr sz="2400"/>
            </a:pPr>
            <a:r>
              <a:t>ENTRYPOINT + CMD</a:t>
            </a:r>
          </a:p>
          <a:p>
            <a:pPr marL="1143000" lvl="2" indent="-228600">
              <a:defRPr sz="2400"/>
            </a:pPr>
            <a:r>
              <a:t>/bin/bash 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2022/7/27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Dockerfile</a:t>
            </a:r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dockerfile/tomcat/Dockerfile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--tag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--tag </a:t>
            </a:r>
            <a:r>
              <a:rPr dirty="0" err="1"/>
              <a:t>demoyuw</a:t>
            </a:r>
            <a:r>
              <a:rPr dirty="0"/>
              <a:t>/nginx:v0.1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t>停止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啟動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刪除process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{container_name}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/>
              <a:t>Container detail(container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設定檔，不論container是否up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, exited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間的相依性應用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Yaml file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相關參數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t>dns server</a:t>
            </a:r>
          </a:p>
          <a:p>
            <a:r>
              <a:t>Install</a:t>
            </a:r>
          </a:p>
          <a:p>
            <a:pPr marL="742950" lvl="1" indent="-285750">
              <a:defRPr sz="2800"/>
            </a:pPr>
            <a:r>
              <a:t>sudo apt install docker-ce-cli -y</a:t>
            </a:r>
          </a:p>
          <a:p>
            <a:pPr marL="742950" lvl="1" indent="-285750">
              <a:defRPr sz="2800"/>
            </a:pPr>
            <a:r>
              <a:t>sudo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ps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t>process</a:t>
            </a:r>
          </a:p>
          <a:p>
            <a:endParaRPr/>
          </a:p>
          <a:p>
            <a:endParaRPr/>
          </a:p>
          <a:p>
            <a:r>
              <a:t>docker-compose down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8" y="5660668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6"/>
            <a:ext cx="9130773" cy="1382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dirty="0">
                <a:highlight>
                  <a:srgbClr val="00FFFF"/>
                </a:highlight>
              </a:rPr>
              <a:t>{{VM1</a:t>
            </a:r>
            <a:r>
              <a:rPr dirty="0">
                <a:highlight>
                  <a:srgbClr val="00FFFF"/>
                </a:highlight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29" y="1347105"/>
            <a:ext cx="7439631" cy="537437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46351" cy="5165349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dirty="0" err="1"/>
              <a:t>jenkinsci</a:t>
            </a:r>
            <a:r>
              <a:rPr dirty="0"/>
              <a:t>/</a:t>
            </a:r>
            <a:r>
              <a:rPr dirty="0" err="1"/>
              <a:t>blueocean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domain name</a:t>
            </a:r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1537147"/>
            <a:ext cx="6818406" cy="50106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2774</TotalTime>
  <Words>4494</Words>
  <Application>Microsoft Macintosh PowerPoint</Application>
  <PresentationFormat>寬螢幕</PresentationFormat>
  <Paragraphs>972</Paragraphs>
  <Slides>165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165</vt:i4>
      </vt:variant>
    </vt:vector>
  </HeadingPairs>
  <TitlesOfParts>
    <vt:vector size="172" baseType="lpstr">
      <vt:lpstr>Microsoft JhengHei</vt:lpstr>
      <vt:lpstr>Arial</vt:lpstr>
      <vt:lpstr>Calibri</vt:lpstr>
      <vt:lpstr>Calibri Light</vt:lpstr>
      <vt:lpstr>Helvetica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Jenkins 建立Git project同名專案</vt:lpstr>
      <vt:lpstr>在Branch Sources 選擇git，設定原始碼來源，Project Repository及Credentials</vt:lpstr>
      <vt:lpstr>選擇此Credentials 使用範圍，全Jenkins還是只有此專案</vt:lpstr>
      <vt:lpstr>PowerPoint 簡報</vt:lpstr>
      <vt:lpstr>對不同分支進行進階設定：選擇master —&gt; 檢視設定</vt:lpstr>
      <vt:lpstr>觸發方式</vt:lpstr>
      <vt:lpstr>定期向gitlab檢查</vt:lpstr>
      <vt:lpstr>Jenkins Pipeline - Jenkinsfile 寫法</vt:lpstr>
      <vt:lpstr>Scripted (腳本式)</vt:lpstr>
      <vt:lpstr>Declarative (聲明式)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建立1個gitlabci 專案</vt:lpstr>
      <vt:lpstr>Gitlab project/ Settings/ CI/CD/ Runners，取得URL及registration token</vt:lpstr>
      <vt:lpstr>VM2 install docker</vt:lpstr>
      <vt:lpstr>VM2 啟動Gitlab runner</vt:lpstr>
      <vt:lpstr>Gitlab runner 註冊紀錄</vt:lpstr>
      <vt:lpstr>調整VM2 ~/gitlab-runner/config/config.toml</vt:lpstr>
      <vt:lpstr>Runner.docker 調整privileged及volumes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42</cp:revision>
  <dcterms:modified xsi:type="dcterms:W3CDTF">2022-07-27T13:43:48Z</dcterms:modified>
</cp:coreProperties>
</file>